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7" r:id="rId3"/>
    <p:sldId id="310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2" r:id="rId29"/>
    <p:sldId id="311" r:id="rId30"/>
    <p:sldId id="279" r:id="rId31"/>
  </p:sldIdLst>
  <p:sldSz cx="9144000" cy="5143500" type="screen16x9"/>
  <p:notesSz cx="6858000" cy="9144000"/>
  <p:embeddedFontLst>
    <p:embeddedFont>
      <p:font typeface="Angsana New" pitchFamily="18" charset="-34"/>
      <p:regular r:id="rId33"/>
      <p:bold r:id="rId34"/>
      <p:italic r:id="rId35"/>
      <p:boldItalic r:id="rId36"/>
    </p:embeddedFont>
    <p:embeddedFont>
      <p:font typeface="Cordia New" pitchFamily="34" charset="-34"/>
      <p:regular r:id="rId37"/>
      <p:bold r:id="rId38"/>
      <p:italic r:id="rId39"/>
      <p:boldItalic r:id="rId40"/>
    </p:embeddedFont>
    <p:embeddedFont>
      <p:font typeface="Walter Turncoat" charset="0"/>
      <p:regular r:id="rId41"/>
    </p:embeddedFont>
    <p:embeddedFont>
      <p:font typeface="Sniglet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A12B78-9A6F-493A-941F-BEB0287074D8}">
  <a:tblStyle styleId="{1DA12B78-9A6F-493A-941F-BEB028707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6" d="100"/>
          <a:sy n="96" d="100"/>
        </p:scale>
        <p:origin x="-636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802323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ภาพนิ่ง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62479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notebookspec.com/web/wp-content/uploads/2018/04/ww3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icrosoft.com/th-th/software-download/windows1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467544" y="1656240"/>
            <a:ext cx="7992888" cy="15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วิธีติดตั้ง 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10</a:t>
            </a:r>
            <a:endParaRPr sz="7200" dirty="0"/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059300" y="2600050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367384" y="1507925"/>
            <a:ext cx="4669112" cy="3417900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4. </a:t>
            </a:r>
            <a:r>
              <a:rPr lang="th-TH" dirty="0"/>
              <a:t>จากนั้น</a:t>
            </a:r>
            <a:r>
              <a:rPr lang="th-TH" dirty="0" smtClean="0"/>
              <a:t>เลือก</a:t>
            </a:r>
          </a:p>
          <a:p>
            <a:pPr marL="127000" indent="0">
              <a:buNone/>
            </a:pPr>
            <a:r>
              <a:rPr lang="th-TH" dirty="0" smtClean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Languags</a:t>
            </a:r>
            <a:r>
              <a:rPr lang="en-US" dirty="0" smtClean="0"/>
              <a:t> to install : </a:t>
            </a:r>
            <a:r>
              <a:rPr lang="en-US" dirty="0"/>
              <a:t>English (United States) </a:t>
            </a:r>
            <a:endParaRPr lang="th-TH" dirty="0" smtClean="0"/>
          </a:p>
          <a:p>
            <a:pPr marL="127000" indent="0">
              <a:buNone/>
            </a:pPr>
            <a:r>
              <a:rPr lang="th-TH" dirty="0"/>
              <a:t> </a:t>
            </a:r>
            <a:r>
              <a:rPr lang="en-US" dirty="0" smtClean="0"/>
              <a:t>-</a:t>
            </a:r>
            <a:r>
              <a:rPr lang="en-US" b="1" dirty="0" smtClean="0"/>
              <a:t>Time </a:t>
            </a:r>
            <a:r>
              <a:rPr lang="en-US" b="1" dirty="0"/>
              <a:t>and currency format</a:t>
            </a:r>
            <a:r>
              <a:rPr lang="en-US" dirty="0"/>
              <a:t>: Thai  </a:t>
            </a:r>
            <a:r>
              <a:rPr lang="th-TH" dirty="0"/>
              <a:t>หรือ </a:t>
            </a:r>
            <a:r>
              <a:rPr lang="en-US" dirty="0"/>
              <a:t>English (United States) </a:t>
            </a:r>
            <a:r>
              <a:rPr lang="th-TH" dirty="0"/>
              <a:t>ตามค่า</a:t>
            </a:r>
            <a:r>
              <a:rPr lang="th-TH" dirty="0" smtClean="0"/>
              <a:t>เริ่มต้น </a:t>
            </a:r>
            <a:r>
              <a:rPr lang="th-TH" dirty="0"/>
              <a:t>เสร็จแล้วคลิกที่ปุ่ม </a:t>
            </a:r>
            <a:r>
              <a:rPr lang="en-US" b="1" dirty="0"/>
              <a:t>Next</a:t>
            </a: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63638"/>
            <a:ext cx="4187871" cy="2384106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3923928" y="3075806"/>
            <a:ext cx="0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28;p27"/>
          <p:cNvSpPr/>
          <p:nvPr/>
        </p:nvSpPr>
        <p:spPr>
          <a:xfrm>
            <a:off x="8172400" y="4083918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29;p27"/>
          <p:cNvSpPr/>
          <p:nvPr/>
        </p:nvSpPr>
        <p:spPr>
          <a:xfrm>
            <a:off x="8305360" y="4288445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4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5148063" y="1507925"/>
            <a:ext cx="3538711" cy="3417900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5. </a:t>
            </a:r>
            <a:r>
              <a:rPr lang="th-TH" dirty="0" smtClean="0"/>
              <a:t>กด </a:t>
            </a:r>
            <a:r>
              <a:rPr lang="en-US" dirty="0" smtClean="0"/>
              <a:t>Install Now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19622"/>
            <a:ext cx="4376241" cy="2513833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 flipH="1" flipV="1">
            <a:off x="2699792" y="2859782"/>
            <a:ext cx="432048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Google Shape;361;p37"/>
          <p:cNvSpPr/>
          <p:nvPr/>
        </p:nvSpPr>
        <p:spPr>
          <a:xfrm>
            <a:off x="8460432" y="444395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55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692274" y="1779661"/>
            <a:ext cx="4200205" cy="3146163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6. Windows </a:t>
            </a:r>
            <a:r>
              <a:rPr lang="th-TH" dirty="0" smtClean="0"/>
              <a:t>จะถามหา </a:t>
            </a:r>
            <a:r>
              <a:rPr lang="en-US" dirty="0" smtClean="0"/>
              <a:t>key</a:t>
            </a:r>
            <a:r>
              <a:rPr lang="th-TH" dirty="0" smtClean="0"/>
              <a:t> แท้ ถ้ามีก็สามารถใส่ไปได้เลย ถ้าใครไม่มี</a:t>
            </a:r>
            <a:r>
              <a:rPr lang="en-US" dirty="0" smtClean="0"/>
              <a:t> key</a:t>
            </a:r>
            <a:r>
              <a:rPr lang="th-TH" dirty="0" smtClean="0"/>
              <a:t>แท้ หรือฝังอยู่ที่ </a:t>
            </a:r>
            <a:r>
              <a:rPr lang="en-US" dirty="0"/>
              <a:t>keyboard</a:t>
            </a:r>
            <a:r>
              <a:rPr lang="th-TH" dirty="0" smtClean="0"/>
              <a:t> </a:t>
            </a:r>
          </a:p>
          <a:p>
            <a:pPr marL="127000" indent="0">
              <a:buNone/>
            </a:pPr>
            <a:r>
              <a:rPr lang="th-TH" dirty="0" smtClean="0"/>
              <a:t>ก็สามารถกด </a:t>
            </a:r>
            <a:r>
              <a:rPr lang="en-US" dirty="0" smtClean="0"/>
              <a:t>I don’t have a product key </a:t>
            </a:r>
            <a:r>
              <a:rPr lang="th-TH" dirty="0" smtClean="0"/>
              <a:t>ไปก่อนได้เลย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77178"/>
            <a:ext cx="4059762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382;p37"/>
          <p:cNvSpPr/>
          <p:nvPr/>
        </p:nvSpPr>
        <p:spPr>
          <a:xfrm>
            <a:off x="258819" y="267494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986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692275" y="1923677"/>
            <a:ext cx="3994500" cy="3002147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7. </a:t>
            </a:r>
            <a:r>
              <a:rPr lang="th-TH" dirty="0"/>
              <a:t>ทำการเลือก </a:t>
            </a:r>
            <a:r>
              <a:rPr lang="en-US" dirty="0"/>
              <a:t>Windows 10 </a:t>
            </a:r>
            <a:r>
              <a:rPr lang="th-TH" dirty="0" err="1"/>
              <a:t>เวอร์ชั่น</a:t>
            </a:r>
            <a:r>
              <a:rPr lang="th-TH" dirty="0"/>
              <a:t>ตามที่ต้องการใช้งาน เสร็จแล้วคลิกที่ปุ่ม </a:t>
            </a:r>
            <a:r>
              <a:rPr lang="en-US" b="1" dirty="0"/>
              <a:t>Next 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2" y="1491630"/>
            <a:ext cx="4232495" cy="2397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3995936" y="3291830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Google Shape;39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17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932040" y="1851669"/>
            <a:ext cx="4104455" cy="3074155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8. </a:t>
            </a:r>
            <a:r>
              <a:rPr lang="th-TH" dirty="0"/>
              <a:t>เลือก</a:t>
            </a:r>
            <a:r>
              <a:rPr lang="th-TH" dirty="0" err="1"/>
              <a:t>ติ๊กถูก</a:t>
            </a:r>
            <a:r>
              <a:rPr lang="th-TH" dirty="0"/>
              <a:t>ที่ช่อง (</a:t>
            </a:r>
            <a:r>
              <a:rPr lang="th-TH" b="1" dirty="0"/>
              <a:t>/</a:t>
            </a:r>
            <a:r>
              <a:rPr lang="th-TH" dirty="0"/>
              <a:t>) </a:t>
            </a:r>
            <a:r>
              <a:rPr lang="en-US" b="1" dirty="0"/>
              <a:t>I accept </a:t>
            </a:r>
            <a:r>
              <a:rPr lang="en-US" b="1" dirty="0" smtClean="0"/>
              <a:t> the license</a:t>
            </a:r>
            <a:r>
              <a:rPr lang="en-US" b="1" dirty="0"/>
              <a:t> term</a:t>
            </a:r>
            <a:r>
              <a:rPr lang="en-US" dirty="0"/>
              <a:t> </a:t>
            </a:r>
            <a:r>
              <a:rPr lang="th-TH" dirty="0"/>
              <a:t>แล้วกด</a:t>
            </a:r>
            <a:r>
              <a:rPr lang="th-TH" b="1" dirty="0"/>
              <a:t> </a:t>
            </a:r>
            <a:r>
              <a:rPr lang="en-US" b="1" dirty="0"/>
              <a:t>Next</a:t>
            </a:r>
            <a:endParaRPr lang="en-US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91630"/>
            <a:ext cx="4218206" cy="239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ลูกศรเชื่อมต่อแบบตรง 7"/>
          <p:cNvCxnSpPr/>
          <p:nvPr/>
        </p:nvCxnSpPr>
        <p:spPr>
          <a:xfrm flipH="1">
            <a:off x="4283968" y="2859782"/>
            <a:ext cx="72008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" name="Google Shape;352;p37"/>
          <p:cNvSpPr/>
          <p:nvPr/>
        </p:nvSpPr>
        <p:spPr>
          <a:xfrm>
            <a:off x="8676456" y="4587974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7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692275" y="1707653"/>
            <a:ext cx="3994500" cy="3218171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9. </a:t>
            </a:r>
            <a:r>
              <a:rPr lang="th-TH" dirty="0"/>
              <a:t>ถึงขั้นตอนนี้ให้คลิกเลือก </a:t>
            </a:r>
            <a:r>
              <a:rPr lang="en-US" b="1" dirty="0"/>
              <a:t>Custom : Install Windows only (advance)</a:t>
            </a:r>
            <a:endParaRPr lang="en-US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75606"/>
            <a:ext cx="4269833" cy="2520280"/>
          </a:xfrm>
          <a:prstGeom prst="rect">
            <a:avLst/>
          </a:prstGeom>
        </p:spPr>
      </p:pic>
      <p:sp>
        <p:nvSpPr>
          <p:cNvPr id="8" name="Google Shape;378;p37"/>
          <p:cNvSpPr/>
          <p:nvPr/>
        </p:nvSpPr>
        <p:spPr>
          <a:xfrm>
            <a:off x="197169" y="4659982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47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>
              <a:buNone/>
            </a:pPr>
            <a:r>
              <a:rPr lang="en-US" dirty="0" smtClean="0"/>
              <a:t>10. </a:t>
            </a:r>
            <a:r>
              <a:rPr lang="th-TH" dirty="0"/>
              <a:t>เลือก</a:t>
            </a:r>
            <a:r>
              <a:rPr lang="th-TH" dirty="0" err="1"/>
              <a:t>ไดร์</a:t>
            </a:r>
            <a:r>
              <a:rPr lang="th-TH" dirty="0"/>
              <a:t>ที่ต้องการติดตั้ง ตามหัวข้อด้านล่างนี้</a:t>
            </a:r>
          </a:p>
          <a:p>
            <a:pPr marL="101600" indent="0">
              <a:buNone/>
            </a:pPr>
            <a:r>
              <a:rPr lang="th-TH" dirty="0"/>
              <a:t>– </a:t>
            </a:r>
            <a:r>
              <a:rPr lang="th-TH" b="1" u="sng" dirty="0"/>
              <a:t>หากเป็น </a:t>
            </a:r>
            <a:r>
              <a:rPr lang="en-US" b="1" u="sng" dirty="0"/>
              <a:t>HDD </a:t>
            </a:r>
            <a:r>
              <a:rPr lang="th-TH" b="1" u="sng" dirty="0"/>
              <a:t>ที่ยังไม่เคย “ติดตั้ง </a:t>
            </a:r>
            <a:r>
              <a:rPr lang="en-US" b="1" u="sng" dirty="0"/>
              <a:t>windows”</a:t>
            </a:r>
            <a:r>
              <a:rPr lang="en-US" dirty="0"/>
              <a:t> </a:t>
            </a:r>
            <a:r>
              <a:rPr lang="th-TH" dirty="0"/>
              <a:t>หรือเป็นคอมพิวเตอร์เครื่องใหม่ ให้คลิก </a:t>
            </a:r>
            <a:r>
              <a:rPr lang="en-US" b="1" dirty="0"/>
              <a:t>New</a:t>
            </a:r>
            <a:r>
              <a:rPr lang="en-US" dirty="0"/>
              <a:t> </a:t>
            </a:r>
            <a:r>
              <a:rPr lang="th-TH" dirty="0"/>
              <a:t>เพื่อแบ่ง </a:t>
            </a:r>
            <a:r>
              <a:rPr lang="en-US" dirty="0"/>
              <a:t>Partition </a:t>
            </a:r>
            <a:r>
              <a:rPr lang="th-TH" dirty="0"/>
              <a:t>ใส่ขนาดที่ต้องการ (หน่วยเป็น </a:t>
            </a:r>
            <a:r>
              <a:rPr lang="en-US" dirty="0"/>
              <a:t>MB </a:t>
            </a:r>
            <a:r>
              <a:rPr lang="th-TH" dirty="0"/>
              <a:t>โดย 1024 </a:t>
            </a:r>
            <a:r>
              <a:rPr lang="en-US" dirty="0"/>
              <a:t>Mb = 1 Gb) </a:t>
            </a:r>
            <a:r>
              <a:rPr lang="th-TH" dirty="0"/>
              <a:t>แล้วคลิก </a:t>
            </a:r>
            <a:r>
              <a:rPr lang="en-US" b="1" dirty="0"/>
              <a:t>Apply</a:t>
            </a:r>
            <a:r>
              <a:rPr lang="en-US" dirty="0"/>
              <a:t> </a:t>
            </a:r>
            <a:r>
              <a:rPr lang="th-TH" dirty="0"/>
              <a:t>แล้วคลิก</a:t>
            </a:r>
            <a:r>
              <a:rPr lang="th-TH" b="1" dirty="0"/>
              <a:t> </a:t>
            </a:r>
            <a:r>
              <a:rPr lang="en-US" b="1" dirty="0"/>
              <a:t>Next</a:t>
            </a:r>
            <a:endParaRPr lang="en-US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275606"/>
            <a:ext cx="3856155" cy="2560536"/>
          </a:xfrm>
          <a:prstGeom prst="rect">
            <a:avLst/>
          </a:prstGeom>
        </p:spPr>
      </p:pic>
      <p:sp>
        <p:nvSpPr>
          <p:cNvPr id="7" name="Google Shape;390;p37"/>
          <p:cNvSpPr/>
          <p:nvPr/>
        </p:nvSpPr>
        <p:spPr>
          <a:xfrm>
            <a:off x="4338325" y="4371950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027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107504" y="51470"/>
            <a:ext cx="8867968" cy="5184576"/>
          </a:xfrm>
        </p:spPr>
        <p:txBody>
          <a:bodyPr/>
          <a:lstStyle/>
          <a:p>
            <a:pPr marL="101600" indent="0" algn="l"/>
            <a:r>
              <a:rPr lang="th-TH" sz="1600" b="1" u="sng" dirty="0"/>
              <a:t>รูปตัวอย่าง</a:t>
            </a:r>
            <a:r>
              <a:rPr lang="th-TH" sz="1600" dirty="0"/>
              <a:t> สำหรับคนที่เป็นเครื่องใช้งาน </a:t>
            </a:r>
            <a:r>
              <a:rPr lang="th-TH" sz="1600" b="1" dirty="0"/>
              <a:t>แบบ </a:t>
            </a:r>
            <a:r>
              <a:rPr lang="en-US" sz="1600" b="1" dirty="0"/>
              <a:t>UEFI</a:t>
            </a:r>
            <a:r>
              <a:rPr lang="en-US" sz="1600" dirty="0"/>
              <a:t> </a:t>
            </a:r>
            <a:r>
              <a:rPr lang="th-TH" sz="1600" dirty="0"/>
              <a:t>แบ่งแล้วจะได้ตามรูปตัวอย่างนี้ (</a:t>
            </a:r>
            <a:r>
              <a:rPr lang="en-US" sz="1600" dirty="0"/>
              <a:t>Partition 4 </a:t>
            </a:r>
            <a:r>
              <a:rPr lang="th-TH" sz="1600" dirty="0"/>
              <a:t>คือ </a:t>
            </a:r>
            <a:r>
              <a:rPr lang="th-TH" sz="1600" dirty="0" err="1"/>
              <a:t>ไดร์</a:t>
            </a:r>
            <a:r>
              <a:rPr lang="th-TH" sz="1600" dirty="0"/>
              <a:t> </a:t>
            </a:r>
            <a:r>
              <a:rPr lang="en-US" sz="1600" dirty="0"/>
              <a:t>C)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th-TH" sz="1600" b="1" dirty="0"/>
              <a:t>– </a:t>
            </a:r>
            <a:r>
              <a:rPr lang="th-TH" sz="1600" b="1" u="sng" dirty="0"/>
              <a:t>ในกรณีที่เครื่องคอมพิวเตอร์เคยติดตั้ง </a:t>
            </a:r>
            <a:r>
              <a:rPr lang="en-US" sz="1600" b="1" u="sng" dirty="0"/>
              <a:t>windows </a:t>
            </a:r>
            <a:r>
              <a:rPr lang="th-TH" sz="1600" b="1" u="sng" dirty="0"/>
              <a:t>มาก่อนแล้ว</a:t>
            </a:r>
            <a:r>
              <a:rPr lang="th-TH" sz="1600" dirty="0"/>
              <a:t> ก็ให้ทำการเลือก </a:t>
            </a:r>
            <a:r>
              <a:rPr lang="en-US" sz="1600" dirty="0"/>
              <a:t>HDD </a:t>
            </a:r>
            <a:r>
              <a:rPr lang="th-TH" sz="1600" dirty="0"/>
              <a:t>ที่เป็น</a:t>
            </a:r>
            <a:r>
              <a:rPr lang="th-TH" sz="1600" b="1" dirty="0" err="1"/>
              <a:t>ไดร์</a:t>
            </a:r>
            <a:r>
              <a:rPr lang="th-TH" sz="1600" b="1" dirty="0"/>
              <a:t> </a:t>
            </a:r>
            <a:r>
              <a:rPr lang="en-US" sz="1600" b="1" dirty="0"/>
              <a:t>C</a:t>
            </a:r>
            <a:r>
              <a:rPr lang="en-US" sz="1600" dirty="0"/>
              <a:t> </a:t>
            </a:r>
            <a:r>
              <a:rPr lang="th-TH" sz="1600" dirty="0"/>
              <a:t>แล้วทำการคลิก </a:t>
            </a:r>
            <a:r>
              <a:rPr lang="en-US" sz="1600" b="1" dirty="0"/>
              <a:t>Format </a:t>
            </a:r>
            <a:r>
              <a:rPr lang="th-TH" sz="1600" dirty="0"/>
              <a:t>แล้วคลิกที่ปุ่ม</a:t>
            </a:r>
            <a:r>
              <a:rPr lang="th-TH" sz="1600" b="1" dirty="0"/>
              <a:t> </a:t>
            </a:r>
            <a:r>
              <a:rPr lang="en-US" sz="1600" b="1" dirty="0"/>
              <a:t>Next</a:t>
            </a:r>
            <a:r>
              <a:rPr lang="en-US" sz="1600" dirty="0"/>
              <a:t/>
            </a:r>
            <a:br>
              <a:rPr lang="en-US" sz="1600" dirty="0"/>
            </a:br>
            <a:endParaRPr lang="th-TH" sz="1600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68" y="411510"/>
            <a:ext cx="3168352" cy="2053092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250" y="3075806"/>
            <a:ext cx="2779495" cy="173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5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411510"/>
            <a:ext cx="8291264" cy="4514315"/>
          </a:xfrm>
        </p:spPr>
        <p:txBody>
          <a:bodyPr/>
          <a:lstStyle/>
          <a:p>
            <a:pPr marL="127000" indent="0">
              <a:buNone/>
            </a:pPr>
            <a:r>
              <a:rPr lang="en-US" dirty="0" smtClean="0"/>
              <a:t>12. </a:t>
            </a:r>
            <a:r>
              <a:rPr lang="th-TH" dirty="0" smtClean="0"/>
              <a:t>เมื่อ</a:t>
            </a:r>
            <a:r>
              <a:rPr lang="th-TH" dirty="0"/>
              <a:t>มาถึงขั้นตอนนี้ก็จะเป็นหน้าแสดงผลของการ</a:t>
            </a:r>
            <a:r>
              <a:rPr lang="th-TH" dirty="0" smtClean="0"/>
              <a:t>ติดตั้ง (ต้องรอนานหน่อย) </a:t>
            </a:r>
            <a:r>
              <a:rPr lang="th-TH" dirty="0"/>
              <a:t>หลักจากติดตั้งเสร็จเรียบร้อย </a:t>
            </a:r>
            <a:r>
              <a:rPr lang="en-US" dirty="0"/>
              <a:t>Windows </a:t>
            </a:r>
            <a:r>
              <a:rPr lang="th-TH" dirty="0"/>
              <a:t>จะ </a:t>
            </a:r>
            <a:r>
              <a:rPr lang="en-US" dirty="0"/>
              <a:t>Restart </a:t>
            </a:r>
            <a:r>
              <a:rPr lang="th-TH" dirty="0"/>
              <a:t>คอมพิวเตอร์</a:t>
            </a: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7654"/>
            <a:ext cx="3699860" cy="2119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664953"/>
            <a:ext cx="2982077" cy="2204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938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363272" cy="4730339"/>
          </a:xfrm>
        </p:spPr>
        <p:txBody>
          <a:bodyPr/>
          <a:lstStyle/>
          <a:p>
            <a:pPr marL="127000" indent="0">
              <a:buNone/>
            </a:pPr>
            <a:endParaRPr lang="th-TH" dirty="0" smtClean="0"/>
          </a:p>
          <a:p>
            <a:pPr marL="127000" indent="0">
              <a:buNone/>
            </a:pPr>
            <a:r>
              <a:rPr lang="th-TH" dirty="0" smtClean="0"/>
              <a:t>13. </a:t>
            </a:r>
            <a:r>
              <a:rPr lang="th-TH" dirty="0"/>
              <a:t>ที่หน้านี้ให้เลือกภูมิภาคโดยเลือก </a:t>
            </a:r>
            <a:r>
              <a:rPr lang="en-US" b="1" dirty="0"/>
              <a:t>Thailand</a:t>
            </a:r>
            <a:r>
              <a:rPr lang="en-US" dirty="0"/>
              <a:t> </a:t>
            </a:r>
            <a:r>
              <a:rPr lang="th-TH" dirty="0"/>
              <a:t>จากนั้นคลิกที่ปุ่ม</a:t>
            </a:r>
            <a:r>
              <a:rPr lang="th-TH" b="1" dirty="0"/>
              <a:t> </a:t>
            </a:r>
            <a:r>
              <a:rPr lang="en-US" b="1" dirty="0"/>
              <a:t>Yes</a:t>
            </a:r>
            <a:endParaRPr lang="en-US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491630"/>
            <a:ext cx="3650268" cy="2753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6228184" y="3507854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3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35275" y="1730550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5220072" y="1537594"/>
            <a:ext cx="3579600" cy="2365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th-TH" sz="1800" dirty="0">
                <a:solidFill>
                  <a:schemeClr val="bg1"/>
                </a:solidFill>
              </a:rPr>
              <a:t>เริ่มแรกควรตรวจเช็ค </a:t>
            </a:r>
            <a:r>
              <a:rPr lang="en-US" sz="1800" dirty="0">
                <a:solidFill>
                  <a:schemeClr val="bg1"/>
                </a:solidFill>
              </a:rPr>
              <a:t> Rem </a:t>
            </a:r>
            <a:r>
              <a:rPr lang="th-TH" sz="1800" dirty="0">
                <a:solidFill>
                  <a:schemeClr val="bg1"/>
                </a:solidFill>
              </a:rPr>
              <a:t>ของเครื่องเราก่อนว่ามีขนาดเท่าหรือหน่วยความจำเท่าไหร่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76" y="1491630"/>
            <a:ext cx="4694580" cy="2592288"/>
          </a:xfrm>
          <a:prstGeom prst="rect">
            <a:avLst/>
          </a:prstGeom>
        </p:spPr>
      </p:pic>
      <p:sp>
        <p:nvSpPr>
          <p:cNvPr id="12" name="Google Shape;403;p37"/>
          <p:cNvSpPr/>
          <p:nvPr/>
        </p:nvSpPr>
        <p:spPr>
          <a:xfrm>
            <a:off x="7153163" y="2754548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5;p37"/>
          <p:cNvSpPr/>
          <p:nvPr/>
        </p:nvSpPr>
        <p:spPr>
          <a:xfrm>
            <a:off x="7598398" y="3262809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19256" cy="4730339"/>
          </a:xfrm>
        </p:spPr>
        <p:txBody>
          <a:bodyPr/>
          <a:lstStyle/>
          <a:p>
            <a:pPr marL="127000" indent="0">
              <a:buNone/>
            </a:pPr>
            <a:endParaRPr lang="th-TH" dirty="0" smtClean="0"/>
          </a:p>
          <a:p>
            <a:pPr marL="127000" indent="0">
              <a:buNone/>
            </a:pPr>
            <a:r>
              <a:rPr lang="th-TH" dirty="0" smtClean="0"/>
              <a:t>14. </a:t>
            </a:r>
            <a:r>
              <a:rPr lang="th-TH" dirty="0"/>
              <a:t>เป็นการตั้งค่า </a:t>
            </a:r>
            <a:r>
              <a:rPr lang="en-US" dirty="0"/>
              <a:t>Keyboard </a:t>
            </a:r>
            <a:r>
              <a:rPr lang="th-TH" dirty="0"/>
              <a:t>ให้ทำการ</a:t>
            </a:r>
            <a:r>
              <a:rPr lang="th-TH" b="1" dirty="0"/>
              <a:t>เลือก </a:t>
            </a:r>
            <a:r>
              <a:rPr lang="en-US" b="1" dirty="0"/>
              <a:t>US</a:t>
            </a:r>
            <a:r>
              <a:rPr lang="en-US" dirty="0"/>
              <a:t> </a:t>
            </a:r>
            <a:r>
              <a:rPr lang="th-TH" dirty="0"/>
              <a:t>แล้วคลิกปุ่ม</a:t>
            </a:r>
            <a:r>
              <a:rPr lang="th-TH" b="1" dirty="0"/>
              <a:t> </a:t>
            </a:r>
            <a:r>
              <a:rPr lang="en-US" b="1" dirty="0"/>
              <a:t>Yes</a:t>
            </a:r>
            <a:endParaRPr lang="en-US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594" y="1398882"/>
            <a:ext cx="4034835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ลูกศรเชื่อมต่อแบบตรง 10"/>
          <p:cNvCxnSpPr/>
          <p:nvPr/>
        </p:nvCxnSpPr>
        <p:spPr>
          <a:xfrm>
            <a:off x="6444208" y="3723878"/>
            <a:ext cx="0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19256" cy="4730339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15. </a:t>
            </a:r>
            <a:r>
              <a:rPr lang="th-TH" dirty="0"/>
              <a:t>หน้านี้ให้กดข้ามไปก่อนโดยคลิก</a:t>
            </a:r>
            <a:r>
              <a:rPr lang="th-TH" b="1" dirty="0"/>
              <a:t> </a:t>
            </a:r>
            <a:r>
              <a:rPr lang="en-US" b="1" dirty="0"/>
              <a:t>Skip</a:t>
            </a:r>
            <a:endParaRPr lang="en-US" dirty="0"/>
          </a:p>
          <a:p>
            <a:pPr marL="127000" indent="0">
              <a:buNone/>
            </a:pPr>
            <a:r>
              <a:rPr lang="th-TH" dirty="0" smtClean="0"/>
              <a:t> 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81" y="880826"/>
            <a:ext cx="4391638" cy="3381847"/>
          </a:xfrm>
          <a:prstGeom prst="rect">
            <a:avLst/>
          </a:prstGeom>
        </p:spPr>
      </p:pic>
      <p:cxnSp>
        <p:nvCxnSpPr>
          <p:cNvPr id="8" name="ลูกศรเชื่อมต่อแบบตรง 7"/>
          <p:cNvCxnSpPr/>
          <p:nvPr/>
        </p:nvCxnSpPr>
        <p:spPr>
          <a:xfrm>
            <a:off x="6372200" y="3219822"/>
            <a:ext cx="0" cy="6480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4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91264" cy="4730339"/>
          </a:xfrm>
        </p:spPr>
        <p:txBody>
          <a:bodyPr/>
          <a:lstStyle/>
          <a:p>
            <a:pPr marL="127000" indent="0">
              <a:buNone/>
            </a:pPr>
            <a:endParaRPr lang="th-TH" dirty="0" smtClean="0"/>
          </a:p>
          <a:p>
            <a:pPr marL="127000" indent="0">
              <a:buNone/>
            </a:pPr>
            <a:r>
              <a:rPr lang="th-TH" dirty="0" smtClean="0"/>
              <a:t>16.  หน้านี้คือให้ต่ออินเตอร์เน็ตเพื่อ </a:t>
            </a:r>
            <a:r>
              <a:rPr lang="en-US" dirty="0" smtClean="0"/>
              <a:t>update</a:t>
            </a:r>
            <a:r>
              <a:rPr lang="th-TH" dirty="0" smtClean="0"/>
              <a:t> ถ้าไม่ได้ต่ออินเตอร์เน็ตให้กด </a:t>
            </a:r>
            <a:r>
              <a:rPr lang="en-US" dirty="0" smtClean="0"/>
              <a:t>skip for now</a:t>
            </a:r>
            <a:r>
              <a:rPr lang="en-US" dirty="0"/>
              <a:t> </a:t>
            </a:r>
            <a:r>
              <a:rPr lang="th-TH" dirty="0" smtClean="0"/>
              <a:t>จากนั้นให้กด </a:t>
            </a:r>
            <a:r>
              <a:rPr lang="en-US" dirty="0" smtClean="0"/>
              <a:t>No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91630"/>
            <a:ext cx="3269163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35206"/>
            <a:ext cx="3150975" cy="2432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05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91264" cy="4658331"/>
          </a:xfrm>
        </p:spPr>
        <p:txBody>
          <a:bodyPr/>
          <a:lstStyle/>
          <a:p>
            <a:pPr marL="101600" indent="0">
              <a:buNone/>
            </a:pPr>
            <a:r>
              <a:rPr lang="th-TH" dirty="0"/>
              <a:t>ขั้นตอนการสร้าง </a:t>
            </a:r>
            <a:r>
              <a:rPr lang="en-US" dirty="0"/>
              <a:t>User Account</a:t>
            </a:r>
          </a:p>
          <a:p>
            <a:pPr marL="101600" indent="0">
              <a:buNone/>
            </a:pPr>
            <a:r>
              <a:rPr lang="en-US" dirty="0" smtClean="0"/>
              <a:t>17. </a:t>
            </a:r>
            <a:r>
              <a:rPr lang="th-TH" dirty="0"/>
              <a:t>ให้คลิกที่ </a:t>
            </a:r>
            <a:r>
              <a:rPr lang="en-US" b="1" dirty="0"/>
              <a:t>Office account</a:t>
            </a:r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endParaRPr lang="en-US" b="1" dirty="0"/>
          </a:p>
          <a:p>
            <a:pPr marL="101600" indent="0">
              <a:buNone/>
            </a:pPr>
            <a:endParaRPr lang="en-US" b="1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287726"/>
            <a:ext cx="4143733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0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411510"/>
            <a:ext cx="8219256" cy="4514315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/>
              <a:t>18. </a:t>
            </a:r>
            <a:r>
              <a:rPr lang="th-TH" dirty="0"/>
              <a:t>ให้ทำการ</a:t>
            </a:r>
            <a:r>
              <a:rPr lang="th-TH" b="1" dirty="0"/>
              <a:t>กำหนดชื่อ </a:t>
            </a:r>
            <a:r>
              <a:rPr lang="en-US" b="1" dirty="0"/>
              <a:t>Username</a:t>
            </a:r>
            <a:r>
              <a:rPr lang="en-US" dirty="0"/>
              <a:t> </a:t>
            </a:r>
            <a:r>
              <a:rPr lang="th-TH" dirty="0"/>
              <a:t>ตามที่ต้องการ</a:t>
            </a: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275606"/>
            <a:ext cx="4160023" cy="3126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865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147248" cy="4658331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19. </a:t>
            </a:r>
            <a:r>
              <a:rPr lang="th-TH" dirty="0"/>
              <a:t>หน้านี้จะให้</a:t>
            </a:r>
            <a:r>
              <a:rPr lang="th-TH" b="1" dirty="0"/>
              <a:t>กำหนดรหัสผ่าน</a:t>
            </a:r>
            <a:r>
              <a:rPr lang="th-TH" dirty="0"/>
              <a:t>สำหรับเข้าเครื่อง หากไม่ต้องการตั้งรหัสก็ว่างไว้ แต่หากต้องการตั้งรหัสก็ใส่ให้เรียบร้อยแล้วคลิก</a:t>
            </a:r>
            <a:r>
              <a:rPr lang="th-TH" b="1" dirty="0"/>
              <a:t> </a:t>
            </a:r>
            <a:r>
              <a:rPr lang="en-US" b="1" dirty="0"/>
              <a:t>Next</a:t>
            </a: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347614"/>
            <a:ext cx="4288067" cy="3189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927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363272" cy="4658331"/>
          </a:xfrm>
        </p:spPr>
        <p:txBody>
          <a:bodyPr/>
          <a:lstStyle/>
          <a:p>
            <a:pPr marL="127000" indent="0">
              <a:buNone/>
            </a:pPr>
            <a:r>
              <a:rPr lang="en-US" b="1" dirty="0" smtClean="0"/>
              <a:t>20</a:t>
            </a:r>
            <a:r>
              <a:rPr lang="en-US" b="1" dirty="0"/>
              <a:t>. </a:t>
            </a:r>
            <a:r>
              <a:rPr lang="th-TH" dirty="0"/>
              <a:t>คลิกที่ปุ่ม</a:t>
            </a:r>
            <a:r>
              <a:rPr lang="th-TH" b="1" dirty="0"/>
              <a:t> </a:t>
            </a:r>
            <a:r>
              <a:rPr lang="en-US" b="1" dirty="0" smtClean="0"/>
              <a:t>Accept</a:t>
            </a:r>
          </a:p>
          <a:p>
            <a:pPr marL="101600" indent="0">
              <a:buNone/>
            </a:pPr>
            <a:r>
              <a:rPr lang="en-US" b="1" dirty="0"/>
              <a:t>21. </a:t>
            </a:r>
            <a:r>
              <a:rPr lang="th-TH" dirty="0"/>
              <a:t>ให้รอระบบทำการตั้งค่าข้อมูลสำหรับ </a:t>
            </a:r>
            <a:r>
              <a:rPr lang="en-US" dirty="0"/>
              <a:t>Windows 10</a:t>
            </a:r>
          </a:p>
          <a:p>
            <a:pPr marL="101600" indent="0">
              <a:buNone/>
            </a:pPr>
            <a:r>
              <a:rPr lang="en-US" dirty="0"/>
              <a:t>22. </a:t>
            </a:r>
            <a:r>
              <a:rPr lang="th-TH" dirty="0"/>
              <a:t>รอสักพักเราก็จะเข้าสู่หน้า </a:t>
            </a:r>
            <a:r>
              <a:rPr lang="en-US" dirty="0"/>
              <a:t>Desktop </a:t>
            </a:r>
            <a:r>
              <a:rPr lang="th-TH" dirty="0"/>
              <a:t>ของ </a:t>
            </a:r>
            <a:r>
              <a:rPr lang="en-US" dirty="0"/>
              <a:t>Windows 10 </a:t>
            </a:r>
            <a:r>
              <a:rPr lang="th-TH" dirty="0"/>
              <a:t>แล้ว</a:t>
            </a:r>
            <a:endParaRPr lang="en-US" dirty="0"/>
          </a:p>
          <a:p>
            <a:pPr marL="127000" indent="0">
              <a:buNone/>
            </a:pPr>
            <a:endParaRPr lang="en-US" b="1" dirty="0"/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85" y="1563638"/>
            <a:ext cx="3936898" cy="2818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761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579296" cy="4925825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-คลิก</a:t>
            </a:r>
            <a:r>
              <a:rPr lang="th-TH" dirty="0"/>
              <a:t>ที่ มุมขวาล่างตรงภาษาแล้วเลือก </a:t>
            </a:r>
            <a:r>
              <a:rPr lang="en-US" dirty="0" err="1"/>
              <a:t>Leguage</a:t>
            </a:r>
            <a:r>
              <a:rPr lang="en-US" dirty="0"/>
              <a:t> </a:t>
            </a:r>
            <a:r>
              <a:rPr lang="en-US" dirty="0" err="1" smtClean="0"/>
              <a:t>preferenes</a:t>
            </a:r>
            <a:endParaRPr lang="en-US" dirty="0" smtClean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 smtClean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th-TH" dirty="0" smtClean="0"/>
              <a:t>-จากนั้นกด</a:t>
            </a:r>
            <a:r>
              <a:rPr lang="th-TH" dirty="0"/>
              <a:t>ไปที่</a:t>
            </a:r>
            <a:r>
              <a:rPr lang="en-US" dirty="0"/>
              <a:t>Administrative language </a:t>
            </a:r>
            <a:r>
              <a:rPr lang="en-US" dirty="0" smtClean="0"/>
              <a:t>setting </a:t>
            </a:r>
            <a:r>
              <a:rPr lang="th-TH" dirty="0" smtClean="0"/>
              <a:t>ถ้าในเครื่องมีภาษาเดียวให้กด </a:t>
            </a:r>
            <a:r>
              <a:rPr lang="en-US" dirty="0"/>
              <a:t>Add a preferred language </a:t>
            </a:r>
            <a:r>
              <a:rPr lang="th-TH" dirty="0"/>
              <a:t>เพื่อ</a:t>
            </a:r>
            <a:r>
              <a:rPr lang="th-TH" dirty="0" smtClean="0"/>
              <a:t>เพิ่มภาษา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555526"/>
            <a:ext cx="2857899" cy="1728192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931790"/>
            <a:ext cx="2148190" cy="2100356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55" y="2931790"/>
            <a:ext cx="1515807" cy="1945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731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363272" cy="4730339"/>
          </a:xfrm>
        </p:spPr>
        <p:txBody>
          <a:bodyPr/>
          <a:lstStyle/>
          <a:p>
            <a:pPr marL="127000" indent="0">
              <a:buNone/>
            </a:pPr>
            <a:r>
              <a:rPr lang="th-TH" dirty="0"/>
              <a:t>ตั้งค่านาฬิกาให้เป็นแบบ 24 ชั่วโมง</a:t>
            </a:r>
          </a:p>
          <a:p>
            <a:pPr marL="469900" indent="-342900">
              <a:buAutoNum type="arabicPeriod"/>
            </a:pPr>
            <a:r>
              <a:rPr lang="th-TH" dirty="0" smtClean="0"/>
              <a:t>คลิก</a:t>
            </a:r>
            <a:r>
              <a:rPr lang="th-TH" dirty="0"/>
              <a:t>ขวารูปนาฬิกามุมล่างขวาหน้าจอ –&gt; </a:t>
            </a:r>
            <a:r>
              <a:rPr lang="en-US" dirty="0"/>
              <a:t>Adjust </a:t>
            </a:r>
            <a:r>
              <a:rPr lang="en-US" dirty="0" smtClean="0"/>
              <a:t>date/Time</a:t>
            </a:r>
          </a:p>
          <a:p>
            <a:pPr marL="127000" indent="0">
              <a:buNone/>
            </a:pPr>
            <a:r>
              <a:rPr lang="th-TH" dirty="0"/>
              <a:t>2. จากนั้นกดเปิด </a:t>
            </a:r>
            <a:r>
              <a:rPr lang="en-US" dirty="0"/>
              <a:t>Auto Set time </a:t>
            </a:r>
            <a:r>
              <a:rPr lang="th-TH" dirty="0"/>
              <a:t>ทั้งสองอัน แล้วเลื่อนมาด้านล่างกด </a:t>
            </a:r>
            <a:r>
              <a:rPr lang="en-US" dirty="0"/>
              <a:t>Change date and time </a:t>
            </a:r>
            <a:r>
              <a:rPr lang="en-US" dirty="0" smtClean="0"/>
              <a:t>formats</a:t>
            </a:r>
          </a:p>
          <a:p>
            <a:pPr marL="127000" indent="0">
              <a:buNone/>
            </a:pPr>
            <a:r>
              <a:rPr lang="th-TH" dirty="0" smtClean="0"/>
              <a:t>3. ตั้งค่าต่างๆ ตามรูปด้านล่างเลย จะเป็นแบบที่คนไทยนิยมใช้กัน และเวลาเป็นแบบ 24 ชั่วโมง</a:t>
            </a:r>
          </a:p>
          <a:p>
            <a:pPr marL="1270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9662"/>
            <a:ext cx="2016224" cy="290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779661"/>
            <a:ext cx="2064531" cy="3128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779661"/>
            <a:ext cx="2624785" cy="2801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86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363272" cy="4730339"/>
          </a:xfrm>
        </p:spPr>
        <p:txBody>
          <a:bodyPr/>
          <a:lstStyle/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endParaRPr lang="th-TH" dirty="0"/>
          </a:p>
          <a:p>
            <a:pPr marL="101600" indent="0">
              <a:buNone/>
            </a:pPr>
            <a:r>
              <a:rPr lang="th-TH" dirty="0" smtClean="0"/>
              <a:t>สิ่ง</a:t>
            </a:r>
            <a:r>
              <a:rPr lang="th-TH" dirty="0"/>
              <a:t>ที่ควรทำหลังจากการลง </a:t>
            </a:r>
            <a:r>
              <a:rPr lang="en-US" dirty="0"/>
              <a:t>Windows </a:t>
            </a:r>
            <a:r>
              <a:rPr lang="th-TH" dirty="0"/>
              <a:t>ใหม่ นั้นคือการตรวจสอบ </a:t>
            </a:r>
            <a:r>
              <a:rPr lang="en-US" dirty="0"/>
              <a:t>Driver </a:t>
            </a:r>
            <a:r>
              <a:rPr lang="th-TH" dirty="0" smtClean="0"/>
              <a:t>ต่างๆ ก็</a:t>
            </a:r>
            <a:r>
              <a:rPr lang="th-TH" dirty="0"/>
              <a:t>ให้ทำการดาวน์โหลด</a:t>
            </a:r>
            <a:r>
              <a:rPr lang="th-TH" dirty="0" err="1"/>
              <a:t>ไดร์เวอร์</a:t>
            </a:r>
            <a:r>
              <a:rPr lang="th-TH" dirty="0"/>
              <a:t> จากนั้นก็ทำการติดตั้งให้</a:t>
            </a:r>
            <a:r>
              <a:rPr lang="th-TH" dirty="0" smtClean="0"/>
              <a:t>เรียบร้อย ใน</a:t>
            </a:r>
            <a:r>
              <a:rPr lang="th-TH" dirty="0"/>
              <a:t>การดาวน์โหลดต่างๆของ </a:t>
            </a:r>
            <a:r>
              <a:rPr lang="en-US" dirty="0"/>
              <a:t>Driver </a:t>
            </a:r>
            <a:r>
              <a:rPr lang="th-TH" dirty="0"/>
              <a:t>เราก็จะต้องโหลดให้ตรงรุ่นของ </a:t>
            </a:r>
            <a:r>
              <a:rPr lang="en-US" dirty="0"/>
              <a:t>Windows </a:t>
            </a:r>
            <a:r>
              <a:rPr lang="th-TH" dirty="0"/>
              <a:t>เราด้วย</a:t>
            </a: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6" name="Google Shape;228;p27"/>
          <p:cNvSpPr/>
          <p:nvPr/>
        </p:nvSpPr>
        <p:spPr>
          <a:xfrm>
            <a:off x="4238323" y="347509"/>
            <a:ext cx="646476" cy="63431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9;p27"/>
          <p:cNvSpPr/>
          <p:nvPr/>
        </p:nvSpPr>
        <p:spPr>
          <a:xfrm>
            <a:off x="4355976" y="485777"/>
            <a:ext cx="411171" cy="357782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72" y="2355726"/>
            <a:ext cx="3816778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92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323528" y="18075"/>
            <a:ext cx="8435255" cy="4874355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- เช็ค ฮาร์ดดิสก์</a:t>
            </a:r>
            <a:r>
              <a:rPr lang="en-US" dirty="0" smtClean="0"/>
              <a:t> </a:t>
            </a:r>
            <a:r>
              <a:rPr lang="th-TH" dirty="0" smtClean="0"/>
              <a:t>ของเครื่องเรา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3" y="555527"/>
            <a:ext cx="3598908" cy="208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48" y="2715767"/>
            <a:ext cx="3392292" cy="2172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67494"/>
            <a:ext cx="3319270" cy="2297711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64" y="2637213"/>
            <a:ext cx="3260346" cy="2251413"/>
          </a:xfrm>
          <a:prstGeom prst="rect">
            <a:avLst/>
          </a:prstGeom>
        </p:spPr>
      </p:pic>
      <p:cxnSp>
        <p:nvCxnSpPr>
          <p:cNvPr id="11" name="ลูกศรเชื่อมต่อแบบตรง 10"/>
          <p:cNvCxnSpPr/>
          <p:nvPr/>
        </p:nvCxnSpPr>
        <p:spPr>
          <a:xfrm flipH="1">
            <a:off x="6444208" y="350785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สี่เหลี่ยมผืนผ้า 11"/>
          <p:cNvSpPr/>
          <p:nvPr/>
        </p:nvSpPr>
        <p:spPr>
          <a:xfrm>
            <a:off x="3607431" y="1416349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1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3" name="สี่เหลี่ยมผืนผ้า 12"/>
          <p:cNvSpPr/>
          <p:nvPr/>
        </p:nvSpPr>
        <p:spPr>
          <a:xfrm>
            <a:off x="3270207" y="3651870"/>
            <a:ext cx="575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2</a:t>
            </a:r>
            <a:endParaRPr lang="th-TH" sz="54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7452320" y="1275606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3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5" name="สี่เหลี่ยมผืนผ้า 14"/>
          <p:cNvSpPr/>
          <p:nvPr/>
        </p:nvSpPr>
        <p:spPr>
          <a:xfrm>
            <a:off x="7524328" y="3517134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h-TH" sz="5400" b="1" cap="none" spc="0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4</a:t>
            </a:r>
            <a:endParaRPr lang="th-TH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029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907704" y="2030226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/>
              <a:t>thanks!</a:t>
            </a:r>
            <a:endParaRPr sz="8000" b="1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1405377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829765" y="3291830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5076055" y="1275606"/>
            <a:ext cx="3610719" cy="3650219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เข้าไป</a:t>
            </a:r>
            <a:r>
              <a:rPr lang="th-TH" dirty="0"/>
              <a:t> ดาวน์โหลด </a:t>
            </a:r>
            <a:r>
              <a:rPr lang="en-US" dirty="0"/>
              <a:t>Windows </a:t>
            </a:r>
            <a:r>
              <a:rPr lang="en-US" dirty="0" smtClean="0"/>
              <a:t>10</a:t>
            </a:r>
            <a:r>
              <a:rPr lang="en-US" dirty="0"/>
              <a:t> </a:t>
            </a:r>
            <a:r>
              <a:rPr lang="th-TH" dirty="0"/>
              <a:t>ตาม</a:t>
            </a:r>
            <a:r>
              <a:rPr lang="th-TH" dirty="0" err="1" smtClean="0"/>
              <a:t>ลิ้งค์</a:t>
            </a:r>
            <a:endParaRPr lang="th-TH" dirty="0" smtClean="0"/>
          </a:p>
          <a:p>
            <a:pPr marL="127000" indent="0">
              <a:buNone/>
            </a:pPr>
            <a:r>
              <a:rPr lang="th-TH" dirty="0" smtClean="0"/>
              <a:t>จะ</a:t>
            </a:r>
            <a:r>
              <a:rPr lang="th-TH" dirty="0"/>
              <a:t>มีหน้าแสดง </a:t>
            </a:r>
            <a:r>
              <a:rPr lang="en-US" dirty="0"/>
              <a:t>License </a:t>
            </a:r>
            <a:r>
              <a:rPr lang="th-TH" dirty="0"/>
              <a:t>ให้</a:t>
            </a:r>
            <a:r>
              <a:rPr lang="th-TH" b="1" dirty="0"/>
              <a:t>คลิกปุ่ม </a:t>
            </a:r>
            <a:r>
              <a:rPr lang="en-US" b="1" dirty="0"/>
              <a:t>Accept</a:t>
            </a:r>
            <a:endParaRPr lang="th-TH" dirty="0" smtClean="0"/>
          </a:p>
          <a:p>
            <a:pPr marL="127000" indent="0">
              <a:buNone/>
            </a:pPr>
            <a:r>
              <a:rPr lang="en-US" dirty="0">
                <a:hlinkClick r:id="rId2"/>
              </a:rPr>
              <a:t>https://www.microsoft.com/th-th/software-download/windows10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99542"/>
            <a:ext cx="4286912" cy="2160240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075806"/>
            <a:ext cx="2719208" cy="1793519"/>
          </a:xfrm>
          <a:prstGeom prst="rect">
            <a:avLst/>
          </a:prstGeom>
        </p:spPr>
      </p:pic>
      <p:sp>
        <p:nvSpPr>
          <p:cNvPr id="15" name="ลูกศรซ้าย 14"/>
          <p:cNvSpPr/>
          <p:nvPr/>
        </p:nvSpPr>
        <p:spPr>
          <a:xfrm>
            <a:off x="1763688" y="2355726"/>
            <a:ext cx="648072" cy="288032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smtClean="0">
                <a:solidFill>
                  <a:schemeClr val="tx1"/>
                </a:solidFill>
              </a:rPr>
              <a:t>1</a:t>
            </a:r>
            <a:endParaRPr lang="th-TH" sz="1050" b="1" dirty="0">
              <a:solidFill>
                <a:schemeClr val="tx1"/>
              </a:solidFill>
            </a:endParaRPr>
          </a:p>
        </p:txBody>
      </p:sp>
      <p:sp>
        <p:nvSpPr>
          <p:cNvPr id="16" name="ลูกศรขวา 15"/>
          <p:cNvSpPr/>
          <p:nvPr/>
        </p:nvSpPr>
        <p:spPr>
          <a:xfrm>
            <a:off x="755576" y="4083918"/>
            <a:ext cx="720080" cy="576064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</a:rPr>
              <a:t>2</a:t>
            </a:r>
            <a:endParaRPr lang="th-TH" sz="1200" b="1" dirty="0">
              <a:solidFill>
                <a:schemeClr val="tx1"/>
              </a:solidFill>
            </a:endParaRPr>
          </a:p>
        </p:txBody>
      </p:sp>
      <p:pic>
        <p:nvPicPr>
          <p:cNvPr id="17" name="รูปภาพ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971902"/>
            <a:ext cx="2448272" cy="1866947"/>
          </a:xfrm>
          <a:prstGeom prst="rect">
            <a:avLst/>
          </a:prstGeom>
        </p:spPr>
      </p:pic>
      <p:sp>
        <p:nvSpPr>
          <p:cNvPr id="18" name="ลูกศรลง 17"/>
          <p:cNvSpPr/>
          <p:nvPr/>
        </p:nvSpPr>
        <p:spPr>
          <a:xfrm>
            <a:off x="7452320" y="4083918"/>
            <a:ext cx="288032" cy="360040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287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692275" y="516836"/>
            <a:ext cx="3994500" cy="4408990"/>
          </a:xfrm>
        </p:spPr>
        <p:txBody>
          <a:bodyPr/>
          <a:lstStyle/>
          <a:p>
            <a:pPr>
              <a:buFontTx/>
              <a:buChar char="-"/>
            </a:pPr>
            <a:r>
              <a:rPr lang="th-TH" dirty="0" smtClean="0">
                <a:solidFill>
                  <a:schemeClr val="bg1"/>
                </a:solidFill>
              </a:rPr>
              <a:t>เลือก</a:t>
            </a:r>
            <a:r>
              <a:rPr lang="th-TH" dirty="0">
                <a:solidFill>
                  <a:schemeClr val="bg1"/>
                </a:solidFill>
              </a:rPr>
              <a:t> </a:t>
            </a:r>
            <a:r>
              <a:rPr lang="en-US" b="1" dirty="0">
                <a:solidFill>
                  <a:schemeClr val="bg1"/>
                </a:solidFill>
              </a:rPr>
              <a:t>Create installation media for another PC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จากนั้นคลิก </a:t>
            </a:r>
            <a:r>
              <a:rPr lang="en-US" b="1" dirty="0" smtClean="0">
                <a:solidFill>
                  <a:schemeClr val="bg1"/>
                </a:solidFill>
              </a:rPr>
              <a:t>Next</a:t>
            </a:r>
          </a:p>
          <a:p>
            <a:pPr>
              <a:buFontTx/>
              <a:buChar char="-"/>
            </a:pPr>
            <a:r>
              <a:rPr lang="th-TH" dirty="0" smtClean="0">
                <a:solidFill>
                  <a:schemeClr val="bg1"/>
                </a:solidFill>
              </a:rPr>
              <a:t>เลือก</a:t>
            </a:r>
            <a:r>
              <a:rPr lang="th-TH" dirty="0">
                <a:solidFill>
                  <a:schemeClr val="bg1"/>
                </a:solidFill>
              </a:rPr>
              <a:t>ภาษาและ</a:t>
            </a:r>
            <a:r>
              <a:rPr lang="th-TH" dirty="0" err="1">
                <a:solidFill>
                  <a:schemeClr val="bg1"/>
                </a:solidFill>
              </a:rPr>
              <a:t>เวอร์ชั่น</a:t>
            </a:r>
            <a:r>
              <a:rPr lang="th-TH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windows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Language: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เลือก </a:t>
            </a:r>
            <a:r>
              <a:rPr lang="en-US" dirty="0">
                <a:solidFill>
                  <a:schemeClr val="bg1"/>
                </a:solidFill>
              </a:rPr>
              <a:t>English (United States) (</a:t>
            </a:r>
            <a:r>
              <a:rPr lang="th-TH" dirty="0">
                <a:solidFill>
                  <a:schemeClr val="bg1"/>
                </a:solidFill>
              </a:rPr>
              <a:t>แนะนำแบบนี้)</a:t>
            </a:r>
          </a:p>
          <a:p>
            <a:r>
              <a:rPr lang="en-US" b="1" dirty="0" err="1" smtClean="0">
                <a:solidFill>
                  <a:schemeClr val="bg1"/>
                </a:solidFill>
              </a:rPr>
              <a:t>Edtion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เลือก </a:t>
            </a:r>
            <a:r>
              <a:rPr lang="en-US" dirty="0">
                <a:solidFill>
                  <a:schemeClr val="bg1"/>
                </a:solidFill>
              </a:rPr>
              <a:t>Windows </a:t>
            </a:r>
            <a:r>
              <a:rPr lang="en-US" dirty="0" smtClean="0">
                <a:solidFill>
                  <a:schemeClr val="bg1"/>
                </a:solidFill>
              </a:rPr>
              <a:t>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Architecture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หากคอมพิวเตอร์ที่ต้องการลง </a:t>
            </a:r>
            <a:r>
              <a:rPr lang="en-US" dirty="0">
                <a:solidFill>
                  <a:schemeClr val="bg1"/>
                </a:solidFill>
              </a:rPr>
              <a:t>Windows 10 </a:t>
            </a:r>
            <a:r>
              <a:rPr lang="th-TH" dirty="0">
                <a:solidFill>
                  <a:schemeClr val="bg1"/>
                </a:solidFill>
              </a:rPr>
              <a:t>มี </a:t>
            </a:r>
            <a:r>
              <a:rPr lang="en-US" b="1" dirty="0">
                <a:solidFill>
                  <a:schemeClr val="bg1"/>
                </a:solidFill>
              </a:rPr>
              <a:t>Ram 4 Gb </a:t>
            </a:r>
            <a:r>
              <a:rPr lang="th-TH" b="1" dirty="0">
                <a:solidFill>
                  <a:schemeClr val="bg1"/>
                </a:solidFill>
              </a:rPr>
              <a:t>ขึ้นไปให้เลือก 64-</a:t>
            </a:r>
            <a:r>
              <a:rPr lang="en-US" b="1" dirty="0">
                <a:solidFill>
                  <a:schemeClr val="bg1"/>
                </a:solidFill>
              </a:rPr>
              <a:t>Bit (x64)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หากมี 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th-TH" b="1" dirty="0">
                <a:solidFill>
                  <a:schemeClr val="bg1"/>
                </a:solidFill>
              </a:rPr>
              <a:t>น้อยกว่า 3 </a:t>
            </a:r>
            <a:r>
              <a:rPr lang="en-US" b="1" dirty="0">
                <a:solidFill>
                  <a:schemeClr val="bg1"/>
                </a:solidFill>
              </a:rPr>
              <a:t>Gb </a:t>
            </a:r>
            <a:r>
              <a:rPr lang="th-TH" b="1" dirty="0">
                <a:solidFill>
                  <a:schemeClr val="bg1"/>
                </a:solidFill>
              </a:rPr>
              <a:t>ให้เลือก 32-</a:t>
            </a:r>
            <a:r>
              <a:rPr lang="en-US" b="1" dirty="0">
                <a:solidFill>
                  <a:schemeClr val="bg1"/>
                </a:solidFill>
              </a:rPr>
              <a:t>Bit (x86)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หรือจะเลือก </a:t>
            </a:r>
            <a:r>
              <a:rPr lang="en-US" b="1" dirty="0">
                <a:solidFill>
                  <a:schemeClr val="bg1"/>
                </a:solidFill>
              </a:rPr>
              <a:t>Both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จะเป็นทั้ง 64</a:t>
            </a:r>
            <a:r>
              <a:rPr lang="en-US" dirty="0">
                <a:solidFill>
                  <a:schemeClr val="bg1"/>
                </a:solidFill>
              </a:rPr>
              <a:t>bit </a:t>
            </a:r>
            <a:r>
              <a:rPr lang="th-TH" dirty="0">
                <a:solidFill>
                  <a:schemeClr val="bg1"/>
                </a:solidFill>
              </a:rPr>
              <a:t>และ 32</a:t>
            </a:r>
            <a:r>
              <a:rPr lang="en-US" dirty="0">
                <a:solidFill>
                  <a:schemeClr val="bg1"/>
                </a:solidFill>
              </a:rPr>
              <a:t>bit </a:t>
            </a:r>
            <a:r>
              <a:rPr lang="th-TH" dirty="0">
                <a:solidFill>
                  <a:schemeClr val="bg1"/>
                </a:solidFill>
              </a:rPr>
              <a:t>ซึ่งขนาดไฟล์จะใหญ่ขึ้น จะทำให้ใช้ระยะเวลาดาวน์โหลดนานขึ้น (หรือจะเลือกทั้ง 2 ก็ได้</a:t>
            </a:r>
            <a:endParaRPr lang="en-US" b="1" dirty="0">
              <a:solidFill>
                <a:schemeClr val="bg1"/>
              </a:solidFill>
            </a:endParaRPr>
          </a:p>
          <a:p>
            <a:pPr marL="127000" indent="0">
              <a:buNone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9503"/>
            <a:ext cx="3024336" cy="2305912"/>
          </a:xfrm>
          <a:prstGeom prst="rect">
            <a:avLst/>
          </a:prstGeom>
        </p:spPr>
      </p:pic>
      <p:cxnSp>
        <p:nvCxnSpPr>
          <p:cNvPr id="9" name="ตัวเชื่อมต่อตรง 8"/>
          <p:cNvCxnSpPr/>
          <p:nvPr/>
        </p:nvCxnSpPr>
        <p:spPr>
          <a:xfrm>
            <a:off x="899592" y="1275606"/>
            <a:ext cx="201622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รูปภาพ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787774"/>
            <a:ext cx="3024336" cy="21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395536" y="411510"/>
            <a:ext cx="8291239" cy="4514315"/>
          </a:xfrm>
        </p:spPr>
        <p:txBody>
          <a:bodyPr/>
          <a:lstStyle/>
          <a:p>
            <a:pPr>
              <a:buFontTx/>
              <a:buChar char="-"/>
            </a:pPr>
            <a:r>
              <a:rPr lang="th-TH" dirty="0" err="1" smtClean="0"/>
              <a:t>ติ๊กเลือก</a:t>
            </a:r>
            <a:r>
              <a:rPr lang="th-TH" dirty="0" smtClean="0"/>
              <a:t> </a:t>
            </a:r>
            <a:r>
              <a:rPr lang="en-US" dirty="0" smtClean="0"/>
              <a:t>USB Flash Drive </a:t>
            </a:r>
            <a:r>
              <a:rPr lang="th-TH" dirty="0" smtClean="0"/>
              <a:t>จากนั้นกด</a:t>
            </a:r>
            <a:r>
              <a:rPr lang="en-US" dirty="0" smtClean="0"/>
              <a:t> Next</a:t>
            </a:r>
          </a:p>
          <a:p>
            <a:pPr>
              <a:buFontTx/>
              <a:buChar char="-"/>
            </a:pPr>
            <a:r>
              <a:rPr lang="th-TH" dirty="0" smtClean="0"/>
              <a:t>ตรวจสอบดูว่าใช่</a:t>
            </a:r>
            <a:r>
              <a:rPr lang="en-US" dirty="0" smtClean="0"/>
              <a:t> </a:t>
            </a:r>
            <a:r>
              <a:rPr lang="en-US" dirty="0"/>
              <a:t>Flash Drive </a:t>
            </a:r>
            <a:r>
              <a:rPr lang="th-TH" dirty="0" smtClean="0"/>
              <a:t>ที่เราเสียบไว้หรือไม่ จากนั้นกด </a:t>
            </a:r>
            <a:r>
              <a:rPr lang="en-US" dirty="0" smtClean="0"/>
              <a:t>Next </a:t>
            </a:r>
            <a:r>
              <a:rPr lang="th-TH" dirty="0" smtClean="0"/>
              <a:t>แล้วรอ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45231"/>
            <a:ext cx="3096344" cy="241323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845231"/>
            <a:ext cx="3381945" cy="231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692275" y="1203598"/>
            <a:ext cx="3994500" cy="3722227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- จากนั้นกด </a:t>
            </a:r>
            <a:r>
              <a:rPr lang="en-US" dirty="0" smtClean="0"/>
              <a:t>Finish </a:t>
            </a:r>
            <a:r>
              <a:rPr lang="th-TH" dirty="0" smtClean="0"/>
              <a:t>ก็เป็นอันเสร็จสิ้นขอการ</a:t>
            </a:r>
            <a:r>
              <a:rPr lang="th-TH" dirty="0"/>
              <a:t>ดาวน์โหลด </a:t>
            </a:r>
            <a:r>
              <a:rPr lang="en-US" dirty="0" smtClean="0"/>
              <a:t>Windows </a:t>
            </a:r>
            <a:r>
              <a:rPr lang="th-TH" dirty="0" smtClean="0"/>
              <a:t>ลง </a:t>
            </a:r>
            <a:r>
              <a:rPr lang="en-US" dirty="0"/>
              <a:t>Flash Drive 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03598"/>
            <a:ext cx="2967172" cy="2305173"/>
          </a:xfrm>
          <a:prstGeom prst="rect">
            <a:avLst/>
          </a:prstGeom>
        </p:spPr>
      </p:pic>
      <p:sp>
        <p:nvSpPr>
          <p:cNvPr id="9" name="Google Shape;672;p40"/>
          <p:cNvSpPr/>
          <p:nvPr/>
        </p:nvSpPr>
        <p:spPr>
          <a:xfrm>
            <a:off x="8388424" y="4443958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6567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47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611560" y="915566"/>
            <a:ext cx="8532440" cy="504056"/>
          </a:xfrm>
        </p:spPr>
        <p:txBody>
          <a:bodyPr/>
          <a:lstStyle/>
          <a:p>
            <a:r>
              <a:rPr lang="th-TH" sz="2800" dirty="0"/>
              <a:t>วิธีติดตั้ง </a:t>
            </a:r>
            <a:r>
              <a:rPr lang="en-US" sz="2800" dirty="0"/>
              <a:t>Windows 10 </a:t>
            </a:r>
            <a:r>
              <a:rPr lang="th-TH" sz="2800" dirty="0" smtClean="0"/>
              <a:t>ด้วย </a:t>
            </a:r>
            <a:r>
              <a:rPr lang="en-US" sz="2800" dirty="0"/>
              <a:t>USB</a:t>
            </a:r>
            <a:endParaRPr lang="th-TH" dirty="0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4572000" y="1635646"/>
            <a:ext cx="4320479" cy="3290179"/>
          </a:xfrm>
        </p:spPr>
        <p:txBody>
          <a:bodyPr/>
          <a:lstStyle/>
          <a:p>
            <a:pPr marL="469900" indent="-342900">
              <a:buAutoNum type="arabicPeriod"/>
            </a:pPr>
            <a:r>
              <a:rPr lang="th-TH" dirty="0" smtClean="0"/>
              <a:t>เริ่มต้น</a:t>
            </a:r>
            <a:r>
              <a:rPr lang="th-TH" dirty="0"/>
              <a:t>ด้วยการ</a:t>
            </a:r>
            <a:r>
              <a:rPr lang="th-TH" b="1" dirty="0"/>
              <a:t> </a:t>
            </a:r>
            <a:r>
              <a:rPr lang="th-TH" dirty="0"/>
              <a:t>เสียบ </a:t>
            </a:r>
            <a:r>
              <a:rPr lang="en-US" b="1" dirty="0"/>
              <a:t>USB Flash drive</a:t>
            </a:r>
            <a:r>
              <a:rPr lang="en-US" dirty="0"/>
              <a:t> </a:t>
            </a:r>
            <a:r>
              <a:rPr lang="th-TH" dirty="0"/>
              <a:t> ตามที่ได้เตรียมไว้เข้าเครื่องคอมฯ ที่ต้องการลง จากนั้นให้</a:t>
            </a:r>
            <a:r>
              <a:rPr lang="th-TH" b="1" dirty="0"/>
              <a:t>สั่ง </a:t>
            </a:r>
            <a:r>
              <a:rPr lang="en-US" b="1" dirty="0"/>
              <a:t>Restart </a:t>
            </a:r>
            <a:endParaRPr lang="th-TH" b="1" dirty="0" smtClean="0"/>
          </a:p>
          <a:p>
            <a:pPr marL="469900" indent="-342900">
              <a:buAutoNum type="arabicPeriod"/>
            </a:pPr>
            <a:r>
              <a:rPr lang="th-TH" dirty="0" smtClean="0"/>
              <a:t> </a:t>
            </a:r>
            <a:r>
              <a:rPr lang="th-TH" dirty="0"/>
              <a:t>หลังจากที่คอมฯเริ่มทำงาน ให้กด ปุ่ม</a:t>
            </a:r>
            <a:r>
              <a:rPr lang="en-US" dirty="0"/>
              <a:t> Boot menu </a:t>
            </a:r>
            <a:r>
              <a:rPr lang="th-TH" dirty="0"/>
              <a:t>หรือ ปุ่ม </a:t>
            </a:r>
            <a:r>
              <a:rPr lang="en-US" dirty="0"/>
              <a:t>Boot Options </a:t>
            </a:r>
            <a:r>
              <a:rPr lang="th-TH" dirty="0"/>
              <a:t>ตามรุ่นคอมฯที่ใช้งาน 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ASUS </a:t>
            </a:r>
            <a:r>
              <a:rPr lang="en-US" dirty="0" smtClean="0">
                <a:solidFill>
                  <a:schemeClr val="bg1"/>
                </a:solidFill>
              </a:rPr>
              <a:t>F12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r>
              <a:rPr lang="th-TH" dirty="0" smtClean="0"/>
              <a:t> </a:t>
            </a:r>
            <a:r>
              <a:rPr lang="en-US" dirty="0" smtClean="0"/>
              <a:t> </a:t>
            </a:r>
            <a:r>
              <a:rPr lang="en-US" dirty="0"/>
              <a:t>(</a:t>
            </a:r>
            <a:r>
              <a:rPr lang="th-TH" dirty="0"/>
              <a:t>เริ่มกดตอนที่แสดง </a:t>
            </a:r>
            <a:r>
              <a:rPr lang="en-US" dirty="0"/>
              <a:t>Logo </a:t>
            </a:r>
            <a:r>
              <a:rPr lang="th-TH" dirty="0"/>
              <a:t>ของยี่ห้อคอมฯ หรือ เมนบอร์ด) จากนั้นจะเข้าหน้า </a:t>
            </a:r>
            <a:r>
              <a:rPr lang="en-US" dirty="0"/>
              <a:t>Boot </a:t>
            </a:r>
            <a:r>
              <a:rPr lang="en-US" dirty="0" smtClean="0"/>
              <a:t>Options #1 </a:t>
            </a:r>
            <a:r>
              <a:rPr lang="th-TH" dirty="0"/>
              <a:t>ให้</a:t>
            </a:r>
            <a:r>
              <a:rPr lang="th-TH" dirty="0" smtClean="0"/>
              <a:t>เลือก</a:t>
            </a:r>
            <a:r>
              <a:rPr lang="en-US" dirty="0" smtClean="0"/>
              <a:t> </a:t>
            </a:r>
            <a:r>
              <a:rPr lang="en-US" dirty="0" err="1" smtClean="0"/>
              <a:t>usb</a:t>
            </a:r>
            <a:r>
              <a:rPr lang="en-US" dirty="0" smtClean="0"/>
              <a:t> flash (</a:t>
            </a:r>
            <a:r>
              <a:rPr lang="th-TH" dirty="0" smtClean="0"/>
              <a:t>เพื่อให้ตัวเครื่อง </a:t>
            </a:r>
            <a:r>
              <a:rPr lang="en-US" dirty="0" smtClean="0"/>
              <a:t>Boot </a:t>
            </a:r>
            <a:r>
              <a:rPr lang="th-TH" dirty="0" smtClean="0"/>
              <a:t>ผ่าน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en-US" dirty="0" smtClean="0"/>
              <a:t>flash </a:t>
            </a:r>
            <a:r>
              <a:rPr lang="en-US" b="1" dirty="0" smtClean="0"/>
              <a:t>drive  </a:t>
            </a:r>
            <a:r>
              <a:rPr lang="th-TH" b="1" dirty="0" smtClean="0"/>
              <a:t>ที่เราลง </a:t>
            </a:r>
            <a:r>
              <a:rPr lang="en-US" b="1" dirty="0" smtClean="0"/>
              <a:t>Windows</a:t>
            </a:r>
            <a:r>
              <a:rPr lang="th-TH" b="1" dirty="0" smtClean="0"/>
              <a:t> ไป</a:t>
            </a:r>
            <a:r>
              <a:rPr lang="en-US" dirty="0" smtClean="0"/>
              <a:t> )</a:t>
            </a:r>
            <a:endParaRPr lang="th-TH" b="1" dirty="0" smtClean="0"/>
          </a:p>
          <a:p>
            <a:pPr marL="469900" indent="-342900">
              <a:buAutoNum type="arabicPeriod"/>
            </a:pP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08" y="1779662"/>
            <a:ext cx="4184984" cy="2211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363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en-US" dirty="0" smtClean="0"/>
              <a:t>3. </a:t>
            </a:r>
            <a:r>
              <a:rPr lang="th-TH" dirty="0" smtClean="0"/>
              <a:t>จากนั้นกดปุ่ม </a:t>
            </a:r>
            <a:r>
              <a:rPr lang="en-US" dirty="0" smtClean="0"/>
              <a:t>Exit</a:t>
            </a:r>
            <a:r>
              <a:rPr lang="th-TH" dirty="0" smtClean="0"/>
              <a:t> แล้วกด </a:t>
            </a:r>
            <a:r>
              <a:rPr lang="en-US" dirty="0" smtClean="0"/>
              <a:t>Save Changes and Exit </a:t>
            </a:r>
            <a:r>
              <a:rPr lang="th-TH" dirty="0" smtClean="0"/>
              <a:t>จากนั้นก็กด </a:t>
            </a:r>
            <a:r>
              <a:rPr lang="en-US" dirty="0" smtClean="0"/>
              <a:t>Yes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96" y="1583263"/>
            <a:ext cx="4419145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oogle Shape;654;p40"/>
          <p:cNvSpPr/>
          <p:nvPr/>
        </p:nvSpPr>
        <p:spPr>
          <a:xfrm>
            <a:off x="8316416" y="339502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6567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82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501</Words>
  <Application>Microsoft Office PowerPoint</Application>
  <PresentationFormat>นำเสนอทางหน้าจอ (16:9)</PresentationFormat>
  <Paragraphs>107</Paragraphs>
  <Slides>30</Slides>
  <Notes>4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5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30</vt:i4>
      </vt:variant>
    </vt:vector>
  </HeadingPairs>
  <TitlesOfParts>
    <vt:vector size="36" baseType="lpstr">
      <vt:lpstr>Arial</vt:lpstr>
      <vt:lpstr>Angsana New</vt:lpstr>
      <vt:lpstr>Cordia New</vt:lpstr>
      <vt:lpstr>Walter Turncoat</vt:lpstr>
      <vt:lpstr>Sniglet</vt:lpstr>
      <vt:lpstr>Ursula template</vt:lpstr>
      <vt:lpstr>วิธีติดตั้ง  Windows 10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วิธีติดตั้ง Windows 10 ด้วย USB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รูปตัวอย่าง สำหรับคนที่เป็นเครื่องใช้งาน แบบ UEFI แบ่งแล้วจะได้ตามรูปตัวอย่างนี้ (Partition 4 คือ ไดร์ C)          – ในกรณีที่เครื่องคอมพิวเตอร์เคยติดตั้ง windows มาก่อนแล้ว ก็ให้ทำการเลือก HDD ที่เป็นไดร์ C แล้วทำการคลิก Format แล้วคลิกที่ปุ่ม Next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Nichapa</dc:creator>
  <cp:lastModifiedBy>Nichapa</cp:lastModifiedBy>
  <cp:revision>52</cp:revision>
  <dcterms:modified xsi:type="dcterms:W3CDTF">2019-06-21T02:59:16Z</dcterms:modified>
</cp:coreProperties>
</file>